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7" r:id="rId2"/>
    <p:sldId id="291" r:id="rId3"/>
    <p:sldId id="292" r:id="rId4"/>
    <p:sldId id="309" r:id="rId5"/>
    <p:sldId id="299" r:id="rId6"/>
    <p:sldId id="300" r:id="rId7"/>
    <p:sldId id="301" r:id="rId8"/>
    <p:sldId id="294" r:id="rId9"/>
    <p:sldId id="295" r:id="rId10"/>
    <p:sldId id="296" r:id="rId11"/>
    <p:sldId id="297" r:id="rId12"/>
    <p:sldId id="298" r:id="rId13"/>
    <p:sldId id="308" r:id="rId14"/>
    <p:sldId id="303" r:id="rId15"/>
    <p:sldId id="304" r:id="rId16"/>
    <p:sldId id="305" r:id="rId17"/>
    <p:sldId id="306" r:id="rId18"/>
    <p:sldId id="307" r:id="rId19"/>
    <p:sldId id="316" r:id="rId20"/>
    <p:sldId id="311" r:id="rId21"/>
    <p:sldId id="312" r:id="rId22"/>
    <p:sldId id="313" r:id="rId23"/>
    <p:sldId id="314" r:id="rId24"/>
    <p:sldId id="315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5" d="100"/>
          <a:sy n="75" d="100"/>
        </p:scale>
        <p:origin x="-41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102C3-30D1-4F9A-85BF-72E12E12931E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38473-AF9B-4BB8-A482-E0D2EABD8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4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79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1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1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6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2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3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5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2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3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1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3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1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79576" y="2819355"/>
            <a:ext cx="7207624" cy="688898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kern="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28270" y="3333636"/>
            <a:ext cx="7258930" cy="710540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i="1" kern="0" dirty="0" smtClean="0">
                <a:solidFill>
                  <a:srgbClr val="58465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Kisel &amp; SQA KALIMANTAN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2000" b="1" i="1" kern="0" dirty="0" smtClean="0">
                <a:solidFill>
                  <a:srgbClr val="58465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16 November</a:t>
            </a:r>
            <a:r>
              <a:rPr lang="en-US" sz="2000" b="1" i="1" kern="0" dirty="0" smtClean="0">
                <a:solidFill>
                  <a:srgbClr val="58465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US" sz="2000" b="1" i="1" kern="0" dirty="0" smtClean="0">
                <a:solidFill>
                  <a:srgbClr val="58465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201</a:t>
            </a:r>
            <a:r>
              <a:rPr lang="id-ID" sz="2000" b="1" i="1" kern="0" dirty="0" smtClean="0">
                <a:solidFill>
                  <a:srgbClr val="58465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6</a:t>
            </a:r>
            <a:endParaRPr lang="en-US" sz="2000" b="1" i="1" kern="0" dirty="0" smtClean="0">
              <a:solidFill>
                <a:srgbClr val="584657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98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endParaRPr lang="en-US" sz="2398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99" b="1" kern="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772416" y="3294345"/>
            <a:ext cx="71147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43898" y="1557022"/>
            <a:ext cx="714330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d-ID" sz="3200" b="1" cap="none" spc="0" dirty="0" smtClean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Drive Test</a:t>
            </a:r>
          </a:p>
          <a:p>
            <a:pPr algn="r"/>
            <a:r>
              <a:rPr lang="id-ID" sz="3200" b="1" dirty="0" smtClean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Complaint Komplek Bali Agung 3</a:t>
            </a:r>
          </a:p>
          <a:p>
            <a:pPr algn="r"/>
            <a:r>
              <a:rPr lang="id-ID" sz="3200" b="1" dirty="0" smtClean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Idle Triple Mode &amp; Data Mobile 3G &amp; 4G</a:t>
            </a:r>
            <a:endParaRPr lang="en-US" sz="3200" b="1" cap="none" spc="0" dirty="0">
              <a:ln w="10541" cmpd="sng">
                <a:solidFill>
                  <a:schemeClr val="bg1">
                    <a:lumMod val="5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337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E:\LOGFILE\11. NOVEMBER\16112016\Capture\Idel Triple Mode\After\4G\RSRP\23-11-2016 23-23-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7" r="20263"/>
          <a:stretch/>
        </p:blipFill>
        <p:spPr bwMode="auto">
          <a:xfrm>
            <a:off x="5091834" y="890877"/>
            <a:ext cx="4916432" cy="554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LOGFILE\11. NOVEMBER\16112016\Capture\Idel Triple Mode\Before\4G\RSRP\23-11-2016 23-45-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21932"/>
          <a:stretch/>
        </p:blipFill>
        <p:spPr bwMode="auto">
          <a:xfrm>
            <a:off x="227760" y="890877"/>
            <a:ext cx="4695653" cy="554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92651" y="199323"/>
            <a:ext cx="282077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RSRP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 descr="E:\LOGFILE\11. NOVEMBER\16112016\Capture\Idel Triple Mode\Before\4G\RSRP\23-11-2016 23-45-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3" y="890877"/>
            <a:ext cx="16192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 rot="789940" flipH="1">
            <a:off x="2392884" y="6013449"/>
            <a:ext cx="936277" cy="2159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173" name="Picture 5" descr="E:\LOGFILE\11. NOVEMBER\16112016\Capture\Idel Triple Mode\After\4G\RSRP\23-11-2016 23-24-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81" y="890876"/>
            <a:ext cx="16192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7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E:\LOGFILE\11. NOVEMBER\16112016\Capture\Idel Triple Mode\After\3G\EcNo\23-11-2016 23-30-5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98"/>
          <a:stretch/>
        </p:blipFill>
        <p:spPr bwMode="auto">
          <a:xfrm>
            <a:off x="5079482" y="890878"/>
            <a:ext cx="4928784" cy="554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LOGFILE\11. NOVEMBER\16112016\Capture\Idel Triple Mode\Before\3G\EcNo\24-11-2016 0-00-5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1"/>
          <a:stretch/>
        </p:blipFill>
        <p:spPr bwMode="auto">
          <a:xfrm>
            <a:off x="225084" y="890877"/>
            <a:ext cx="4698329" cy="554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45008" y="199323"/>
            <a:ext cx="291605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Ec/n0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5" name="Picture 3" descr="E:\LOGFILE\11. NOVEMBER\16112016\Capture\Idel Triple Mode\Before\3G\EcNo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5" y="878177"/>
            <a:ext cx="15716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E:\LOGFILE\11. NOVEMBER\16112016\Capture\Idel Triple Mode\After\3G\EcNo\23-11-2016 23-31-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781" y="890878"/>
            <a:ext cx="15716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4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E:\LOGFILE\11. NOVEMBER\16112016\Capture\Idel Triple Mode\After\4G\RSRQ\23-11-2016 23-24-2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9" r="19815"/>
          <a:stretch/>
        </p:blipFill>
        <p:spPr bwMode="auto">
          <a:xfrm>
            <a:off x="5079483" y="878177"/>
            <a:ext cx="4928782" cy="555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LOGFILE\11. NOVEMBER\16112016\Capture\Idel Triple Mode\Before\4G\RSRQ\23-11-2016 23-44-2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r="21487"/>
          <a:stretch/>
        </p:blipFill>
        <p:spPr bwMode="auto">
          <a:xfrm>
            <a:off x="225084" y="890877"/>
            <a:ext cx="4698330" cy="554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4886" y="199323"/>
            <a:ext cx="287630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RSRQ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 descr="E:\LOGFILE\11. NOVEMBER\16112016\Capture\Idel Triple Mode\Before\4G\RSRQ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5" y="890877"/>
            <a:ext cx="15240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E:\LOGFILE\11. NOVEMBER\16112016\Capture\Idel Triple Mode\After\4G\RSRQ\23-11-2016 23-24-3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83" y="865477"/>
            <a:ext cx="15240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56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63650" y="2871629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24425" y="2881631"/>
            <a:ext cx="30746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MOBILE 3G</a:t>
            </a:r>
            <a:endParaRPr lang="en-US" sz="32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4130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00953" y="199323"/>
            <a:ext cx="600908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Serving System and Band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 descr="E:\LOGFILE\11. NOVEMBER\16112016\Capture\3G\Plotting by Serving &amp; band (Telkomsel)\22-11-2016 13-23-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3" y="876300"/>
            <a:ext cx="9807312" cy="563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E:\LOGFILE\11. NOVEMBER\16112016\Capture\3G\Plotting by Serving &amp; band (Telkomsel)\22-11-2016 13-23-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792" y="5473214"/>
            <a:ext cx="2258951" cy="56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07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E:\LOGFILE\11. NOVEMBER\16112016\Capture\3G\Plotting by SC DAN BCCH(Telkomsel)\22-11-2016 13-17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5" y="876300"/>
            <a:ext cx="9795880" cy="56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89922" y="199323"/>
            <a:ext cx="465954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Scrambling Code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 descr="E:\LOGFILE\11. NOVEMBER\16112016\Capture\3G\Plotting by SC DAN BCCH(Telkomsel)\22-11-2016 13-18-2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792" y="5473213"/>
            <a:ext cx="1595153" cy="56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97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E:\LOGFILE\11. NOVEMBER\16112016\Capture\3G\Plotting by RSCP DAN RXLEV (Telkomsel)\22-11-2016 13-13-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5" y="876301"/>
            <a:ext cx="9795880" cy="56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99062" y="199323"/>
            <a:ext cx="280794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RSCP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 descr="E:\LOGFILE\11. NOVEMBER\16112016\Capture\3G\Plotting by RSCP DAN RXLEV (Telkomsel)\22-11-2016 13-13-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792" y="5295920"/>
            <a:ext cx="16478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34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LOGFILE\11. NOVEMBER\16112016\Capture\3G\Plotting by EcNo (Telkomsel)\22-11-2016 13-14-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5" y="876301"/>
            <a:ext cx="9783180" cy="560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45009" y="199323"/>
            <a:ext cx="291605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Ec/n0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 descr="E:\LOGFILE\11. NOVEMBER\16112016\Capture\3G\Plotting by EcNo (Telkomsel)\22-11-2016 13-14-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792" y="5295920"/>
            <a:ext cx="16478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60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E:\LOGFILE\11. NOVEMBER\16112016\Capture\3G\Plotting by Throughput (Telkomsel)\22-11-2016 13-19-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5" y="876301"/>
            <a:ext cx="9783180" cy="560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01567" y="199323"/>
            <a:ext cx="473334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Throughput &amp; Event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38" name="Picture 2" descr="E:\LOGFILE\11. NOVEMBER\16112016\Capture\3G\Plotting by Throughput (Telkomsel)\22-11-2016 13-19-4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93" y="4849813"/>
            <a:ext cx="20002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E:\LOGFILE\11. NOVEMBER\16112016\Capture\3G\Plotting by Event (Telkomsel)\22-11-2016 13-20-5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924967"/>
            <a:ext cx="2133600" cy="459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E:\LOGFILE\11. NOVEMBER\16112016\Capture\3G\Plotting by Event (Telkomsel)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465" y="1196975"/>
            <a:ext cx="2193925" cy="30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E:\LOGFILE\11. NOVEMBER\16112016\Capture\3G\Plotting by Event (Telkomsel)\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165" y="4250078"/>
            <a:ext cx="2183735" cy="22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99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63650" y="2871629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24424" y="2881631"/>
            <a:ext cx="30746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MOBILE 4G</a:t>
            </a:r>
            <a:endParaRPr lang="en-US" sz="32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41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372392" y="1756052"/>
            <a:ext cx="4775666" cy="304698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:</a:t>
            </a:r>
            <a:endParaRPr lang="id-ID" sz="3200" b="1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Nemo Handy (Samsung S5)</a:t>
            </a:r>
          </a:p>
          <a:p>
            <a:pPr algn="ctr"/>
            <a:endParaRPr lang="id-ID" sz="3200" b="1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Metode :</a:t>
            </a:r>
          </a:p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Idle Triple Mode</a:t>
            </a:r>
          </a:p>
          <a:p>
            <a:pPr algn="ctr"/>
            <a:r>
              <a:rPr lang="id-ID" sz="3200" b="1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Mobile 3G &amp; 4G</a:t>
            </a:r>
            <a:endParaRPr lang="id-ID" sz="3200" b="1" cap="none" spc="0" dirty="0" smtClean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0289" y="192139"/>
            <a:ext cx="28834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&amp; Metode</a:t>
            </a:r>
            <a:endParaRPr lang="en-US" sz="32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274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4650" y="744538"/>
            <a:ext cx="8830310" cy="42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/>
            </a:pPr>
            <a:endParaRPr lang="en-US" sz="2400" dirty="0"/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2037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4650" y="744538"/>
            <a:ext cx="8830310" cy="42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/>
            </a:pPr>
            <a:endParaRPr lang="en-US" sz="2400" dirty="0"/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780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4650" y="744538"/>
            <a:ext cx="8830310" cy="42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/>
            </a:pPr>
            <a:endParaRPr lang="en-US" sz="2400" dirty="0"/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007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4650" y="744538"/>
            <a:ext cx="8830310" cy="42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/>
            </a:pPr>
            <a:endParaRPr lang="en-US" sz="2400" dirty="0"/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327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4650" y="744538"/>
            <a:ext cx="8830310" cy="42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/>
            </a:pPr>
            <a:endParaRPr lang="en-US" sz="2400" dirty="0"/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0840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04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0086" y="192139"/>
            <a:ext cx="27438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Rute Drive Test</a:t>
            </a:r>
            <a:endParaRPr lang="en-US" sz="32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E:\LOGFILE\11. NOVEMBER\16112016\Capture\RU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86" y="860500"/>
            <a:ext cx="9768179" cy="56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5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996950" y="2569239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124581" y="2563843"/>
            <a:ext cx="33409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IDLE TRIPLE MODE</a:t>
            </a:r>
            <a:endParaRPr lang="en-US" sz="32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4130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9346" y="237423"/>
            <a:ext cx="493628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Packet Technology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 descr="E:\LOGFILE\11. NOVEMBER\16112016\Capture\Idel Triple Mode\Before\4G\Packet Technology\23-11-2016 23-42-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0"/>
          <a:stretch/>
        </p:blipFill>
        <p:spPr bwMode="auto">
          <a:xfrm>
            <a:off x="225085" y="895169"/>
            <a:ext cx="4841696" cy="55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LOGFILE\11. NOVEMBER\16112016\Capture\Idel Triple Mode\Before\4G\Packet Technology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6" y="884526"/>
            <a:ext cx="2209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LOGFILE\11. NOVEMBER\16112016\Capture\Idel Triple Mode\After\4G\Packet Technology\23-11-2016 23-21-0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82"/>
          <a:stretch/>
        </p:blipFill>
        <p:spPr bwMode="auto">
          <a:xfrm>
            <a:off x="5165633" y="896924"/>
            <a:ext cx="4842632" cy="55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LOGFILE\11. NOVEMBER\16112016\Capture\Idel Triple Mode\After\4G\Packet Technology\23-11-2016 23-21-2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78" y="896924"/>
            <a:ext cx="21812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038855" y="884526"/>
            <a:ext cx="101155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55146" y="884526"/>
            <a:ext cx="85311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060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LOGFILE\11. NOVEMBER\16112016\Capture\Idel Triple Mode\Before\Cell Id\24-11-2016 0-03-5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8" r="40254"/>
          <a:stretch/>
        </p:blipFill>
        <p:spPr bwMode="auto">
          <a:xfrm>
            <a:off x="237912" y="896924"/>
            <a:ext cx="4685502" cy="55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97422" y="216096"/>
            <a:ext cx="490063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Cell Identification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 descr="E:\LOGFILE\11. NOVEMBER\16112016\Capture\Idel Triple Mode\Before\Cell Id\24-11-2016 0-04-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7" y="896924"/>
            <a:ext cx="1371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LOGFILE\11. NOVEMBER\16112016\Capture\Idel Triple Mode\Before\Cell Id\24-11-2016 0-04-3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4" y="2649524"/>
            <a:ext cx="1384427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LOGFILE\11. NOVEMBER\16112016\Capture\Idel Triple Mode\After\Cell\23-11-2016 23-28-4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8" r="20531"/>
          <a:stretch/>
        </p:blipFill>
        <p:spPr bwMode="auto">
          <a:xfrm>
            <a:off x="5091832" y="896924"/>
            <a:ext cx="4916433" cy="55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LOGFILE\11. NOVEMBER\16112016\Capture\Idel Triple Mode\After\Cell\23-11-2016 23-29-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32" y="896924"/>
            <a:ext cx="1371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11855" y="884526"/>
            <a:ext cx="101155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55146" y="884526"/>
            <a:ext cx="85311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896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E:\LOGFILE\11. NOVEMBER\16112016\Capture\Idel Triple Mode\After\3G\SC\23-11-2016 23-29-3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r="37780"/>
          <a:stretch/>
        </p:blipFill>
        <p:spPr bwMode="auto">
          <a:xfrm>
            <a:off x="5091832" y="896923"/>
            <a:ext cx="4916433" cy="554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LOGFILE\11. NOVEMBER\16112016\Capture\Idel Triple Mode\Before\3G\SC\24-11-2016 0-01-2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r="36702"/>
          <a:stretch/>
        </p:blipFill>
        <p:spPr bwMode="auto">
          <a:xfrm>
            <a:off x="225084" y="896623"/>
            <a:ext cx="4698330" cy="55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5024" y="199323"/>
            <a:ext cx="465954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Scrambling Code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 descr="E:\LOGFILE\11. NOVEMBER\16112016\Capture\Idel Triple Mode\Before\3G\SC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4" y="896923"/>
            <a:ext cx="134302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LOGFILE\11. NOVEMBER\16112016\Capture\Idel Triple Mode\After\3G\SC\23-11-2016 23-29-5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65" y="884527"/>
            <a:ext cx="13430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11855" y="884526"/>
            <a:ext cx="101155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55146" y="884526"/>
            <a:ext cx="85311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68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E:\LOGFILE\11. NOVEMBER\16112016\Capture\Idel Triple Mode\After\4G\PCI\23-11-2016 23-27-3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r="20368"/>
          <a:stretch/>
        </p:blipFill>
        <p:spPr bwMode="auto">
          <a:xfrm>
            <a:off x="5091833" y="884526"/>
            <a:ext cx="4916432" cy="55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LOGFILE\11. NOVEMBER\16112016\Capture\Idel Triple Mode\Before\4G\PCI\23-11-2016 23-45-5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r="22795"/>
          <a:stretch/>
        </p:blipFill>
        <p:spPr bwMode="auto">
          <a:xfrm>
            <a:off x="225085" y="884526"/>
            <a:ext cx="4698329" cy="555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5123" name="Picture 3" descr="E:\LOGFILE\11. NOVEMBER\16112016\Capture\Idel Triple Mode\Before\4G\PCI\23-11-2016 23-46-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5" y="884526"/>
            <a:ext cx="1828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06281" y="199323"/>
            <a:ext cx="617624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Physical Cell Identification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5" name="Picture 5" descr="E:\LOGFILE\11. NOVEMBER\16112016\Capture\Idel Triple Mode\After\4G\PCI\23-11-2016 23-28-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81" y="884526"/>
            <a:ext cx="1828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11855" y="884526"/>
            <a:ext cx="101155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55146" y="884526"/>
            <a:ext cx="85311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639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E:\LOGFILE\11. NOVEMBER\16112016\Capture\Idel Triple Mode\After\3G\RSCP\23-11-2016 23-30-1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49"/>
          <a:stretch/>
        </p:blipFill>
        <p:spPr bwMode="auto">
          <a:xfrm>
            <a:off x="5091833" y="890877"/>
            <a:ext cx="4916432" cy="55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LOGFILE\11. NOVEMBER\16112016\Capture\Idel Triple Mode\Before\3G\RSCP\24-11-2016 0-00-1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0"/>
          <a:stretch/>
        </p:blipFill>
        <p:spPr bwMode="auto">
          <a:xfrm>
            <a:off x="227760" y="884526"/>
            <a:ext cx="4695653" cy="55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99062" y="199323"/>
            <a:ext cx="280794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RSCP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E:\LOGFILE\11. NOVEMBER\16112016\Capture\Idel Triple Mode\Before\3G\RSCP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0" y="884526"/>
            <a:ext cx="16764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LOGFILE\11. NOVEMBER\16112016\Capture\Idel Triple Mode\After\3G\RSCP\23-11-2016 23-30-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33" y="890877"/>
            <a:ext cx="16764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11855" y="884526"/>
            <a:ext cx="101155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55146" y="884526"/>
            <a:ext cx="85311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54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119</Words>
  <Application>Microsoft Office PowerPoint</Application>
  <PresentationFormat>Custom</PresentationFormat>
  <Paragraphs>55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PT Telkomsel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michaelpan</dc:creator>
  <cp:lastModifiedBy>lenovo</cp:lastModifiedBy>
  <cp:revision>28</cp:revision>
  <dcterms:created xsi:type="dcterms:W3CDTF">2015-09-17T01:15:47Z</dcterms:created>
  <dcterms:modified xsi:type="dcterms:W3CDTF">2016-11-24T10:03:46Z</dcterms:modified>
</cp:coreProperties>
</file>